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2"/>
  </p:notesMasterIdLst>
  <p:sldIdLst>
    <p:sldId id="256" r:id="rId2"/>
    <p:sldId id="338" r:id="rId3"/>
    <p:sldId id="343" r:id="rId4"/>
    <p:sldId id="344" r:id="rId5"/>
    <p:sldId id="335" r:id="rId6"/>
    <p:sldId id="337" r:id="rId7"/>
    <p:sldId id="339" r:id="rId8"/>
    <p:sldId id="342" r:id="rId9"/>
    <p:sldId id="324" r:id="rId10"/>
    <p:sldId id="326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169" d="100"/>
          <a:sy n="169" d="100"/>
        </p:scale>
        <p:origin x="15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379476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Stack</a:t>
            </a:r>
            <a:r>
              <a:rPr lang="es-ES" dirty="0"/>
              <a:t> de tecnologías Microsoft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E8ED406-F9E0-E5DD-83C9-18AC133AE355}"/>
              </a:ext>
            </a:extLst>
          </p:cNvPr>
          <p:cNvSpPr txBox="1">
            <a:spLocks/>
          </p:cNvSpPr>
          <p:nvPr/>
        </p:nvSpPr>
        <p:spPr>
          <a:xfrm>
            <a:off x="457200" y="990974"/>
            <a:ext cx="8311444" cy="37277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 sz="1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244247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733494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872692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270808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270808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270808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95952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829468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94731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94731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92331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91002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460741"/>
            <a:ext cx="684605" cy="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355</Words>
  <Application>Microsoft Office PowerPoint</Application>
  <PresentationFormat>On-screen Show (16:9)</PresentationFormat>
  <Paragraphs>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Segoe UI</vt:lpstr>
      <vt:lpstr>Arial</vt:lpstr>
      <vt:lpstr>Simple Light</vt:lpstr>
      <vt:lpstr>Bienvenidos</vt:lpstr>
      <vt:lpstr>Stack de tecnologías Microsoft</vt:lpstr>
      <vt:lpstr>Track 1</vt:lpstr>
      <vt:lpstr>Track 2</vt:lpstr>
      <vt:lpstr>La agenda</vt:lpstr>
      <vt:lpstr>El desayuno</vt:lpstr>
      <vt:lpstr>La agenda</vt:lpstr>
      <vt:lpstr>La agenda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93</cp:revision>
  <dcterms:modified xsi:type="dcterms:W3CDTF">2023-04-09T11:30:41Z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